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20"/>
  </p:notesMasterIdLst>
  <p:handoutMasterIdLst>
    <p:handoutMasterId r:id="rId21"/>
  </p:handoutMasterIdLst>
  <p:sldIdLst>
    <p:sldId id="283" r:id="rId6"/>
    <p:sldId id="260" r:id="rId7"/>
    <p:sldId id="261" r:id="rId8"/>
    <p:sldId id="287" r:id="rId9"/>
    <p:sldId id="288" r:id="rId10"/>
    <p:sldId id="289" r:id="rId11"/>
    <p:sldId id="290" r:id="rId12"/>
    <p:sldId id="291" r:id="rId13"/>
    <p:sldId id="286" r:id="rId14"/>
    <p:sldId id="292" r:id="rId15"/>
    <p:sldId id="293" r:id="rId16"/>
    <p:sldId id="294" r:id="rId17"/>
    <p:sldId id="295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19A"/>
    <a:srgbClr val="763F98"/>
    <a:srgbClr val="3C3835"/>
    <a:srgbClr val="00B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509AB-54CC-4B5D-91AA-EC5215850E04}" v="893" dt="2021-09-24T07:31:37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 Nabilah Azhar (DE-PS/DIGITAL)" userId="62f514cf-6bc3-41b3-96d2-25f47d9dd551" providerId="ADAL" clId="{2070A751-A0AC-4477-908D-F844D39D1549}"/>
    <pc:docChg chg="custSel modSld modMainMaster">
      <pc:chgData name="Nurul Nabilah Azhar (DE-PS/DIGITAL)" userId="62f514cf-6bc3-41b3-96d2-25f47d9dd551" providerId="ADAL" clId="{2070A751-A0AC-4477-908D-F844D39D1549}" dt="2021-05-10T06:07:04.999" v="67" actId="313"/>
      <pc:docMkLst>
        <pc:docMk/>
      </pc:docMkLst>
      <pc:sldChg chg="modSp mod">
        <pc:chgData name="Nurul Nabilah Azhar (DE-PS/DIGITAL)" userId="62f514cf-6bc3-41b3-96d2-25f47d9dd551" providerId="ADAL" clId="{2070A751-A0AC-4477-908D-F844D39D1549}" dt="2021-05-10T06:06:30.499" v="52" actId="20577"/>
        <pc:sldMkLst>
          <pc:docMk/>
          <pc:sldMk cId="825982553" sldId="261"/>
        </pc:sldMkLst>
        <pc:spChg chg="mod">
          <ac:chgData name="Nurul Nabilah Azhar (DE-PS/DIGITAL)" userId="62f514cf-6bc3-41b3-96d2-25f47d9dd551" providerId="ADAL" clId="{2070A751-A0AC-4477-908D-F844D39D1549}" dt="2021-05-10T06:06:30.499" v="52" actId="20577"/>
          <ac:spMkLst>
            <pc:docMk/>
            <pc:sldMk cId="825982553" sldId="261"/>
            <ac:spMk id="2" creationId="{366DB13B-47C7-A440-A735-678368CA508F}"/>
          </ac:spMkLst>
        </pc:spChg>
      </pc:sldChg>
      <pc:sldChg chg="modSp mod">
        <pc:chgData name="Nurul Nabilah Azhar (DE-PS/DIGITAL)" userId="62f514cf-6bc3-41b3-96d2-25f47d9dd551" providerId="ADAL" clId="{2070A751-A0AC-4477-908D-F844D39D1549}" dt="2021-05-10T06:06:05.746" v="9" actId="20577"/>
        <pc:sldMkLst>
          <pc:docMk/>
          <pc:sldMk cId="3664822822" sldId="283"/>
        </pc:sldMkLst>
        <pc:spChg chg="mod">
          <ac:chgData name="Nurul Nabilah Azhar (DE-PS/DIGITAL)" userId="62f514cf-6bc3-41b3-96d2-25f47d9dd551" providerId="ADAL" clId="{2070A751-A0AC-4477-908D-F844D39D1549}" dt="2021-05-10T06:06:05.746" v="9" actId="20577"/>
          <ac:spMkLst>
            <pc:docMk/>
            <pc:sldMk cId="3664822822" sldId="283"/>
            <ac:spMk id="3" creationId="{37C299EE-8D4B-1F44-9598-F6F8B31D2C30}"/>
          </ac:spMkLst>
        </pc:spChg>
      </pc:sldChg>
      <pc:sldChg chg="modSp mod">
        <pc:chgData name="Nurul Nabilah Azhar (DE-PS/DIGITAL)" userId="62f514cf-6bc3-41b3-96d2-25f47d9dd551" providerId="ADAL" clId="{2070A751-A0AC-4477-908D-F844D39D1549}" dt="2021-05-10T06:06:38.517" v="56"/>
        <pc:sldMkLst>
          <pc:docMk/>
          <pc:sldMk cId="1124245169" sldId="287"/>
        </pc:sldMkLst>
        <pc:spChg chg="mod">
          <ac:chgData name="Nurul Nabilah Azhar (DE-PS/DIGITAL)" userId="62f514cf-6bc3-41b3-96d2-25f47d9dd551" providerId="ADAL" clId="{2070A751-A0AC-4477-908D-F844D39D1549}" dt="2021-05-10T06:06:38.517" v="56"/>
          <ac:spMkLst>
            <pc:docMk/>
            <pc:sldMk cId="1124245169" sldId="287"/>
            <ac:spMk id="2" creationId="{366DB13B-47C7-A440-A735-678368CA508F}"/>
          </ac:spMkLst>
        </pc:spChg>
      </pc:sldChg>
      <pc:sldMasterChg chg="modSldLayout">
        <pc:chgData name="Nurul Nabilah Azhar (DE-PS/DIGITAL)" userId="62f514cf-6bc3-41b3-96d2-25f47d9dd551" providerId="ADAL" clId="{2070A751-A0AC-4477-908D-F844D39D1549}" dt="2021-05-10T06:07:04.999" v="67" actId="313"/>
        <pc:sldMasterMkLst>
          <pc:docMk/>
          <pc:sldMasterMk cId="4033953469" sldId="2147483660"/>
        </pc:sldMasterMkLst>
        <pc:sldLayoutChg chg="modSp mod">
          <pc:chgData name="Nurul Nabilah Azhar (DE-PS/DIGITAL)" userId="62f514cf-6bc3-41b3-96d2-25f47d9dd551" providerId="ADAL" clId="{2070A751-A0AC-4477-908D-F844D39D1549}" dt="2021-05-10T06:07:03.209" v="65" actId="313"/>
          <pc:sldLayoutMkLst>
            <pc:docMk/>
            <pc:sldMasterMk cId="4033953469" sldId="2147483660"/>
            <pc:sldLayoutMk cId="3910539050" sldId="2147483661"/>
          </pc:sldLayoutMkLst>
          <pc:spChg chg="mod">
            <ac:chgData name="Nurul Nabilah Azhar (DE-PS/DIGITAL)" userId="62f514cf-6bc3-41b3-96d2-25f47d9dd551" providerId="ADAL" clId="{2070A751-A0AC-4477-908D-F844D39D1549}" dt="2021-05-10T06:07:03.209" v="65" actId="313"/>
            <ac:spMkLst>
              <pc:docMk/>
              <pc:sldMasterMk cId="4033953469" sldId="2147483660"/>
              <pc:sldLayoutMk cId="3910539050" sldId="2147483661"/>
              <ac:spMk id="10" creationId="{0B7F4DD8-DD0E-424C-9238-BD6B2322A50B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7:04.334" v="66" actId="313"/>
          <pc:sldLayoutMkLst>
            <pc:docMk/>
            <pc:sldMasterMk cId="4033953469" sldId="2147483660"/>
            <pc:sldLayoutMk cId="1757280766" sldId="2147483662"/>
          </pc:sldLayoutMkLst>
          <pc:spChg chg="mod">
            <ac:chgData name="Nurul Nabilah Azhar (DE-PS/DIGITAL)" userId="62f514cf-6bc3-41b3-96d2-25f47d9dd551" providerId="ADAL" clId="{2070A751-A0AC-4477-908D-F844D39D1549}" dt="2021-05-10T06:07:04.334" v="66" actId="313"/>
            <ac:spMkLst>
              <pc:docMk/>
              <pc:sldMasterMk cId="4033953469" sldId="2147483660"/>
              <pc:sldLayoutMk cId="1757280766" sldId="2147483662"/>
              <ac:spMk id="10" creationId="{CEE87B92-2B66-BF46-9DB3-DB52029508FF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6:57.317" v="57" actId="313"/>
          <pc:sldLayoutMkLst>
            <pc:docMk/>
            <pc:sldMasterMk cId="4033953469" sldId="2147483660"/>
            <pc:sldLayoutMk cId="389917620" sldId="2147483664"/>
          </pc:sldLayoutMkLst>
          <pc:spChg chg="mod">
            <ac:chgData name="Nurul Nabilah Azhar (DE-PS/DIGITAL)" userId="62f514cf-6bc3-41b3-96d2-25f47d9dd551" providerId="ADAL" clId="{2070A751-A0AC-4477-908D-F844D39D1549}" dt="2021-05-10T06:06:57.317" v="57" actId="313"/>
            <ac:spMkLst>
              <pc:docMk/>
              <pc:sldMasterMk cId="4033953469" sldId="2147483660"/>
              <pc:sldLayoutMk cId="389917620" sldId="2147483664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7:04.999" v="67" actId="313"/>
          <pc:sldLayoutMkLst>
            <pc:docMk/>
            <pc:sldMasterMk cId="4033953469" sldId="2147483660"/>
            <pc:sldLayoutMk cId="1127615038" sldId="2147483673"/>
          </pc:sldLayoutMkLst>
          <pc:spChg chg="mod">
            <ac:chgData name="Nurul Nabilah Azhar (DE-PS/DIGITAL)" userId="62f514cf-6bc3-41b3-96d2-25f47d9dd551" providerId="ADAL" clId="{2070A751-A0AC-4477-908D-F844D39D1549}" dt="2021-05-10T06:07:04.999" v="67" actId="313"/>
            <ac:spMkLst>
              <pc:docMk/>
              <pc:sldMasterMk cId="4033953469" sldId="2147483660"/>
              <pc:sldLayoutMk cId="1127615038" sldId="2147483673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6:58.126" v="58" actId="313"/>
          <pc:sldLayoutMkLst>
            <pc:docMk/>
            <pc:sldMasterMk cId="4033953469" sldId="2147483660"/>
            <pc:sldLayoutMk cId="4164719406" sldId="2147483674"/>
          </pc:sldLayoutMkLst>
          <pc:spChg chg="mod">
            <ac:chgData name="Nurul Nabilah Azhar (DE-PS/DIGITAL)" userId="62f514cf-6bc3-41b3-96d2-25f47d9dd551" providerId="ADAL" clId="{2070A751-A0AC-4477-908D-F844D39D1549}" dt="2021-05-10T06:06:58.126" v="58" actId="313"/>
            <ac:spMkLst>
              <pc:docMk/>
              <pc:sldMasterMk cId="4033953469" sldId="2147483660"/>
              <pc:sldLayoutMk cId="4164719406" sldId="2147483674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6:58.659" v="59" actId="313"/>
          <pc:sldLayoutMkLst>
            <pc:docMk/>
            <pc:sldMasterMk cId="4033953469" sldId="2147483660"/>
            <pc:sldLayoutMk cId="2918797582" sldId="2147483675"/>
          </pc:sldLayoutMkLst>
          <pc:spChg chg="mod">
            <ac:chgData name="Nurul Nabilah Azhar (DE-PS/DIGITAL)" userId="62f514cf-6bc3-41b3-96d2-25f47d9dd551" providerId="ADAL" clId="{2070A751-A0AC-4477-908D-F844D39D1549}" dt="2021-05-10T06:06:58.659" v="59" actId="313"/>
            <ac:spMkLst>
              <pc:docMk/>
              <pc:sldMasterMk cId="4033953469" sldId="2147483660"/>
              <pc:sldLayoutMk cId="2918797582" sldId="2147483675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6:59.142" v="60" actId="313"/>
          <pc:sldLayoutMkLst>
            <pc:docMk/>
            <pc:sldMasterMk cId="4033953469" sldId="2147483660"/>
            <pc:sldLayoutMk cId="2448361460" sldId="2147483676"/>
          </pc:sldLayoutMkLst>
          <pc:spChg chg="mod">
            <ac:chgData name="Nurul Nabilah Azhar (DE-PS/DIGITAL)" userId="62f514cf-6bc3-41b3-96d2-25f47d9dd551" providerId="ADAL" clId="{2070A751-A0AC-4477-908D-F844D39D1549}" dt="2021-05-10T06:06:59.142" v="60" actId="313"/>
            <ac:spMkLst>
              <pc:docMk/>
              <pc:sldMasterMk cId="4033953469" sldId="2147483660"/>
              <pc:sldLayoutMk cId="2448361460" sldId="2147483676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6:59.692" v="61" actId="313"/>
          <pc:sldLayoutMkLst>
            <pc:docMk/>
            <pc:sldMasterMk cId="4033953469" sldId="2147483660"/>
            <pc:sldLayoutMk cId="854932992" sldId="2147483677"/>
          </pc:sldLayoutMkLst>
          <pc:spChg chg="mod">
            <ac:chgData name="Nurul Nabilah Azhar (DE-PS/DIGITAL)" userId="62f514cf-6bc3-41b3-96d2-25f47d9dd551" providerId="ADAL" clId="{2070A751-A0AC-4477-908D-F844D39D1549}" dt="2021-05-10T06:06:59.692" v="61" actId="313"/>
            <ac:spMkLst>
              <pc:docMk/>
              <pc:sldMasterMk cId="4033953469" sldId="2147483660"/>
              <pc:sldLayoutMk cId="854932992" sldId="2147483677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7:00.402" v="62" actId="313"/>
          <pc:sldLayoutMkLst>
            <pc:docMk/>
            <pc:sldMasterMk cId="4033953469" sldId="2147483660"/>
            <pc:sldLayoutMk cId="3761099388" sldId="2147483678"/>
          </pc:sldLayoutMkLst>
          <pc:spChg chg="mod">
            <ac:chgData name="Nurul Nabilah Azhar (DE-PS/DIGITAL)" userId="62f514cf-6bc3-41b3-96d2-25f47d9dd551" providerId="ADAL" clId="{2070A751-A0AC-4477-908D-F844D39D1549}" dt="2021-05-10T06:07:00.402" v="62" actId="313"/>
            <ac:spMkLst>
              <pc:docMk/>
              <pc:sldMasterMk cId="4033953469" sldId="2147483660"/>
              <pc:sldLayoutMk cId="3761099388" sldId="2147483678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7:01.241" v="63" actId="313"/>
          <pc:sldLayoutMkLst>
            <pc:docMk/>
            <pc:sldMasterMk cId="4033953469" sldId="2147483660"/>
            <pc:sldLayoutMk cId="3042509737" sldId="2147483679"/>
          </pc:sldLayoutMkLst>
          <pc:spChg chg="mod">
            <ac:chgData name="Nurul Nabilah Azhar (DE-PS/DIGITAL)" userId="62f514cf-6bc3-41b3-96d2-25f47d9dd551" providerId="ADAL" clId="{2070A751-A0AC-4477-908D-F844D39D1549}" dt="2021-05-10T06:07:01.241" v="63" actId="313"/>
            <ac:spMkLst>
              <pc:docMk/>
              <pc:sldMasterMk cId="4033953469" sldId="2147483660"/>
              <pc:sldLayoutMk cId="3042509737" sldId="2147483679"/>
              <ac:spMk id="8" creationId="{45DD160B-CBC5-B34B-BE0E-799A8F8DFB60}"/>
            </ac:spMkLst>
          </pc:spChg>
        </pc:sldLayoutChg>
        <pc:sldLayoutChg chg="modSp mod">
          <pc:chgData name="Nurul Nabilah Azhar (DE-PS/DIGITAL)" userId="62f514cf-6bc3-41b3-96d2-25f47d9dd551" providerId="ADAL" clId="{2070A751-A0AC-4477-908D-F844D39D1549}" dt="2021-05-10T06:07:01.815" v="64" actId="313"/>
          <pc:sldLayoutMkLst>
            <pc:docMk/>
            <pc:sldMasterMk cId="4033953469" sldId="2147483660"/>
            <pc:sldLayoutMk cId="4293341035" sldId="2147483680"/>
          </pc:sldLayoutMkLst>
          <pc:spChg chg="mod">
            <ac:chgData name="Nurul Nabilah Azhar (DE-PS/DIGITAL)" userId="62f514cf-6bc3-41b3-96d2-25f47d9dd551" providerId="ADAL" clId="{2070A751-A0AC-4477-908D-F844D39D1549}" dt="2021-05-10T06:07:01.815" v="64" actId="313"/>
            <ac:spMkLst>
              <pc:docMk/>
              <pc:sldMasterMk cId="4033953469" sldId="2147483660"/>
              <pc:sldLayoutMk cId="4293341035" sldId="2147483680"/>
              <ac:spMk id="8" creationId="{45DD160B-CBC5-B34B-BE0E-799A8F8DFB60}"/>
            </ac:spMkLst>
          </pc:spChg>
        </pc:sldLayoutChg>
      </pc:sldMasterChg>
    </pc:docChg>
  </pc:docChgLst>
  <pc:docChgLst>
    <pc:chgData name="Nurul Nabilah Azhar (DE-PS/DIGITAL)" userId="62f514cf-6bc3-41b3-96d2-25f47d9dd551" providerId="ADAL" clId="{18A509AB-54CC-4B5D-91AA-EC5215850E04}"/>
    <pc:docChg chg="undo custSel modSld modNotesMaster modHandout">
      <pc:chgData name="Nurul Nabilah Azhar (DE-PS/DIGITAL)" userId="62f514cf-6bc3-41b3-96d2-25f47d9dd551" providerId="ADAL" clId="{18A509AB-54CC-4B5D-91AA-EC5215850E04}" dt="2021-09-24T07:31:37.241" v="4086"/>
      <pc:docMkLst>
        <pc:docMk/>
      </pc:docMkLst>
      <pc:sldChg chg="modSp mod modNotes">
        <pc:chgData name="Nurul Nabilah Azhar (DE-PS/DIGITAL)" userId="62f514cf-6bc3-41b3-96d2-25f47d9dd551" providerId="ADAL" clId="{18A509AB-54CC-4B5D-91AA-EC5215850E04}" dt="2021-09-24T07:31:37.172" v="4001"/>
        <pc:sldMkLst>
          <pc:docMk/>
          <pc:sldMk cId="3712760256" sldId="260"/>
        </pc:sldMkLst>
        <pc:spChg chg="mod modVis">
          <ac:chgData name="Nurul Nabilah Azhar (DE-PS/DIGITAL)" userId="62f514cf-6bc3-41b3-96d2-25f47d9dd551" providerId="ADAL" clId="{18A509AB-54CC-4B5D-91AA-EC5215850E04}" dt="2021-09-24T07:31:37.085" v="3874"/>
          <ac:spMkLst>
            <pc:docMk/>
            <pc:sldMk cId="3712760256" sldId="260"/>
            <ac:spMk id="5" creationId="{00000000-0000-0000-0000-000000000000}"/>
          </ac:spMkLst>
        </pc:spChg>
        <pc:graphicFrameChg chg="mod modGraphic">
          <ac:chgData name="Nurul Nabilah Azhar (DE-PS/DIGITAL)" userId="62f514cf-6bc3-41b3-96d2-25f47d9dd551" providerId="ADAL" clId="{18A509AB-54CC-4B5D-91AA-EC5215850E04}" dt="2021-09-24T07:31:25.614" v="3586" actId="20577"/>
          <ac:graphicFrameMkLst>
            <pc:docMk/>
            <pc:sldMk cId="3712760256" sldId="260"/>
            <ac:graphicFrameMk id="12" creationId="{BC604638-7D2B-484F-AFA3-8672EB03824C}"/>
          </ac:graphicFrameMkLst>
        </pc:graphicFrameChg>
      </pc:sldChg>
      <pc:sldChg chg="modSp mod modNotes">
        <pc:chgData name="Nurul Nabilah Azhar (DE-PS/DIGITAL)" userId="62f514cf-6bc3-41b3-96d2-25f47d9dd551" providerId="ADAL" clId="{18A509AB-54CC-4B5D-91AA-EC5215850E04}" dt="2021-09-24T07:31:37.183" v="4018"/>
        <pc:sldMkLst>
          <pc:docMk/>
          <pc:sldMk cId="825982553" sldId="261"/>
        </pc:sldMkLst>
        <pc:spChg chg="mod modVis">
          <ac:chgData name="Nurul Nabilah Azhar (DE-PS/DIGITAL)" userId="62f514cf-6bc3-41b3-96d2-25f47d9dd551" providerId="ADAL" clId="{18A509AB-54CC-4B5D-91AA-EC5215850E04}" dt="2021-09-24T07:31:37.098" v="3893"/>
          <ac:spMkLst>
            <pc:docMk/>
            <pc:sldMk cId="825982553" sldId="261"/>
            <ac:spMk id="6" creationId="{00000000-0000-0000-0000-000000000000}"/>
          </ac:spMkLst>
        </pc:spChg>
      </pc:sldChg>
      <pc:sldChg chg="modSp mod modNotes">
        <pc:chgData name="Nurul Nabilah Azhar (DE-PS/DIGITAL)" userId="62f514cf-6bc3-41b3-96d2-25f47d9dd551" providerId="ADAL" clId="{18A509AB-54CC-4B5D-91AA-EC5215850E04}" dt="2021-09-24T07:31:37.162" v="3984"/>
        <pc:sldMkLst>
          <pc:docMk/>
          <pc:sldMk cId="3664822822" sldId="283"/>
        </pc:sldMkLst>
        <pc:spChg chg="mod modVis">
          <ac:chgData name="Nurul Nabilah Azhar (DE-PS/DIGITAL)" userId="62f514cf-6bc3-41b3-96d2-25f47d9dd551" providerId="ADAL" clId="{18A509AB-54CC-4B5D-91AA-EC5215850E04}" dt="2021-09-24T07:31:37.073" v="3855"/>
          <ac:spMkLst>
            <pc:docMk/>
            <pc:sldMk cId="3664822822" sldId="283"/>
            <ac:spMk id="6" creationId="{00000000-0000-0000-0000-000000000000}"/>
          </ac:spMkLst>
        </pc:spChg>
      </pc:sldChg>
      <pc:sldChg chg="modSp mod modNotes">
        <pc:chgData name="Nurul Nabilah Azhar (DE-PS/DIGITAL)" userId="62f514cf-6bc3-41b3-96d2-25f47d9dd551" providerId="ADAL" clId="{18A509AB-54CC-4B5D-91AA-EC5215850E04}" dt="2021-09-24T07:31:37.216" v="4069"/>
        <pc:sldMkLst>
          <pc:docMk/>
          <pc:sldMk cId="736833130" sldId="285"/>
        </pc:sldMkLst>
        <pc:spChg chg="mod modVis">
          <ac:chgData name="Nurul Nabilah Azhar (DE-PS/DIGITAL)" userId="62f514cf-6bc3-41b3-96d2-25f47d9dd551" providerId="ADAL" clId="{18A509AB-54CC-4B5D-91AA-EC5215850E04}" dt="2021-09-24T07:31:37.135" v="3950"/>
          <ac:spMkLst>
            <pc:docMk/>
            <pc:sldMk cId="736833130" sldId="285"/>
            <ac:spMk id="3" creationId="{00000000-0000-0000-0000-000000000000}"/>
          </ac:spMkLst>
        </pc:spChg>
      </pc:sldChg>
      <pc:sldChg chg="modSp mod modNotes">
        <pc:chgData name="Nurul Nabilah Azhar (DE-PS/DIGITAL)" userId="62f514cf-6bc3-41b3-96d2-25f47d9dd551" providerId="ADAL" clId="{18A509AB-54CC-4B5D-91AA-EC5215850E04}" dt="2021-09-24T07:31:37.205" v="4052"/>
        <pc:sldMkLst>
          <pc:docMk/>
          <pc:sldMk cId="3502152637" sldId="286"/>
        </pc:sldMkLst>
        <pc:spChg chg="mod modVis">
          <ac:chgData name="Nurul Nabilah Azhar (DE-PS/DIGITAL)" userId="62f514cf-6bc3-41b3-96d2-25f47d9dd551" providerId="ADAL" clId="{18A509AB-54CC-4B5D-91AA-EC5215850E04}" dt="2021-09-24T07:31:37.123" v="3931"/>
          <ac:spMkLst>
            <pc:docMk/>
            <pc:sldMk cId="3502152637" sldId="286"/>
            <ac:spMk id="6" creationId="{00000000-0000-0000-0000-000000000000}"/>
          </ac:spMkLst>
        </pc:spChg>
      </pc:sldChg>
      <pc:sldChg chg="modSp mod modNotes">
        <pc:chgData name="Nurul Nabilah Azhar (DE-PS/DIGITAL)" userId="62f514cf-6bc3-41b3-96d2-25f47d9dd551" providerId="ADAL" clId="{18A509AB-54CC-4B5D-91AA-EC5215850E04}" dt="2021-09-24T07:31:37.194" v="4035"/>
        <pc:sldMkLst>
          <pc:docMk/>
          <pc:sldMk cId="1124245169" sldId="287"/>
        </pc:sldMkLst>
        <pc:spChg chg="mod modVis">
          <ac:chgData name="Nurul Nabilah Azhar (DE-PS/DIGITAL)" userId="62f514cf-6bc3-41b3-96d2-25f47d9dd551" providerId="ADAL" clId="{18A509AB-54CC-4B5D-91AA-EC5215850E04}" dt="2021-09-24T07:31:37.111" v="3912"/>
          <ac:spMkLst>
            <pc:docMk/>
            <pc:sldMk cId="1124245169" sldId="287"/>
            <ac:spMk id="6" creationId="{00000000-0000-0000-0000-000000000000}"/>
          </ac:spMkLst>
        </pc:spChg>
      </pc:sldChg>
    </pc:docChg>
  </pc:docChgLst>
  <pc:docChgLst>
    <pc:chgData name="Nurul Nabilah Azhar (DE-PS/DIGITAL)" userId="62f514cf-6bc3-41b3-96d2-25f47d9dd551" providerId="ADAL" clId="{C24EE46F-9883-4926-94E9-E8D2767740F7}"/>
    <pc:docChg chg="modSld">
      <pc:chgData name="Nurul Nabilah Azhar (DE-PS/DIGITAL)" userId="62f514cf-6bc3-41b3-96d2-25f47d9dd551" providerId="ADAL" clId="{C24EE46F-9883-4926-94E9-E8D2767740F7}" dt="2021-07-23T08:48:14.721" v="85" actId="20577"/>
      <pc:docMkLst>
        <pc:docMk/>
      </pc:docMkLst>
      <pc:sldChg chg="modSp mod">
        <pc:chgData name="Nurul Nabilah Azhar (DE-PS/DIGITAL)" userId="62f514cf-6bc3-41b3-96d2-25f47d9dd551" providerId="ADAL" clId="{C24EE46F-9883-4926-94E9-E8D2767740F7}" dt="2021-07-23T08:48:14.721" v="85" actId="20577"/>
        <pc:sldMkLst>
          <pc:docMk/>
          <pc:sldMk cId="3712760256" sldId="260"/>
        </pc:sldMkLst>
        <pc:graphicFrameChg chg="mod modGraphic">
          <ac:chgData name="Nurul Nabilah Azhar (DE-PS/DIGITAL)" userId="62f514cf-6bc3-41b3-96d2-25f47d9dd551" providerId="ADAL" clId="{C24EE46F-9883-4926-94E9-E8D2767740F7}" dt="2021-07-23T08:48:14.721" v="85" actId="20577"/>
          <ac:graphicFrameMkLst>
            <pc:docMk/>
            <pc:sldMk cId="3712760256" sldId="260"/>
            <ac:graphicFrameMk id="12" creationId="{BC604638-7D2B-484F-AFA3-8672EB03824C}"/>
          </ac:graphicFrameMkLst>
        </pc:graphicFrameChg>
      </pc:sldChg>
      <pc:sldChg chg="modSp mod">
        <pc:chgData name="Nurul Nabilah Azhar (DE-PS/DIGITAL)" userId="62f514cf-6bc3-41b3-96d2-25f47d9dd551" providerId="ADAL" clId="{C24EE46F-9883-4926-94E9-E8D2767740F7}" dt="2021-07-23T08:47:13.818" v="29" actId="20577"/>
        <pc:sldMkLst>
          <pc:docMk/>
          <pc:sldMk cId="3664822822" sldId="283"/>
        </pc:sldMkLst>
        <pc:spChg chg="mod">
          <ac:chgData name="Nurul Nabilah Azhar (DE-PS/DIGITAL)" userId="62f514cf-6bc3-41b3-96d2-25f47d9dd551" providerId="ADAL" clId="{C24EE46F-9883-4926-94E9-E8D2767740F7}" dt="2021-07-23T08:47:13.818" v="29" actId="20577"/>
          <ac:spMkLst>
            <pc:docMk/>
            <pc:sldMk cId="3664822822" sldId="283"/>
            <ac:spMk id="2" creationId="{D3028DE8-371A-0F4D-AC2D-16A082E0DC32}"/>
          </ac:spMkLst>
        </pc:spChg>
      </pc:sldChg>
    </pc:docChg>
  </pc:docChgLst>
  <pc:docChgLst>
    <pc:chgData name="Nurul Nabilah Azhar (DE-PS/DIGITAL)" userId="62f514cf-6bc3-41b3-96d2-25f47d9dd551" providerId="ADAL" clId="{E3A0E5FA-843B-453B-A0EF-9DD517FF9E02}"/>
    <pc:docChg chg="custSel modSld modNotesMaster modHandout">
      <pc:chgData name="Nurul Nabilah Azhar (DE-PS/DIGITAL)" userId="62f514cf-6bc3-41b3-96d2-25f47d9dd551" providerId="ADAL" clId="{E3A0E5FA-843B-453B-A0EF-9DD517FF9E02}" dt="2020-09-29T06:50:06.598" v="9750"/>
      <pc:docMkLst>
        <pc:docMk/>
      </pc:docMkLst>
      <pc:sldChg chg="modSp modNotes">
        <pc:chgData name="Nurul Nabilah Azhar (DE-PS/DIGITAL)" userId="62f514cf-6bc3-41b3-96d2-25f47d9dd551" providerId="ADAL" clId="{E3A0E5FA-843B-453B-A0EF-9DD517FF9E02}" dt="2020-09-29T06:50:06.328" v="9665"/>
        <pc:sldMkLst>
          <pc:docMk/>
          <pc:sldMk cId="3712760256" sldId="260"/>
        </pc:sldMkLst>
        <pc:spChg chg="mod modVis">
          <ac:chgData name="Nurul Nabilah Azhar (DE-PS/DIGITAL)" userId="62f514cf-6bc3-41b3-96d2-25f47d9dd551" providerId="ADAL" clId="{E3A0E5FA-843B-453B-A0EF-9DD517FF9E02}" dt="2020-09-29T06:50:05.861" v="9538"/>
          <ac:spMkLst>
            <pc:docMk/>
            <pc:sldMk cId="3712760256" sldId="260"/>
            <ac:spMk id="5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E3A0E5FA-843B-453B-A0EF-9DD517FF9E02}" dt="2020-09-29T06:50:06.387" v="9682"/>
        <pc:sldMkLst>
          <pc:docMk/>
          <pc:sldMk cId="825982553" sldId="261"/>
        </pc:sldMkLst>
        <pc:spChg chg="mod modVis">
          <ac:chgData name="Nurul Nabilah Azhar (DE-PS/DIGITAL)" userId="62f514cf-6bc3-41b3-96d2-25f47d9dd551" providerId="ADAL" clId="{E3A0E5FA-843B-453B-A0EF-9DD517FF9E02}" dt="2020-09-29T06:50:05.920" v="9557"/>
          <ac:spMkLst>
            <pc:docMk/>
            <pc:sldMk cId="825982553" sldId="261"/>
            <ac:spMk id="6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E3A0E5FA-843B-453B-A0EF-9DD517FF9E02}" dt="2020-09-29T06:50:06.267" v="9648"/>
        <pc:sldMkLst>
          <pc:docMk/>
          <pc:sldMk cId="3664822822" sldId="283"/>
        </pc:sldMkLst>
        <pc:spChg chg="mod">
          <ac:chgData name="Nurul Nabilah Azhar (DE-PS/DIGITAL)" userId="62f514cf-6bc3-41b3-96d2-25f47d9dd551" providerId="ADAL" clId="{E3A0E5FA-843B-453B-A0EF-9DD517FF9E02}" dt="2020-09-29T06:49:12.593" v="0" actId="20577"/>
          <ac:spMkLst>
            <pc:docMk/>
            <pc:sldMk cId="3664822822" sldId="283"/>
            <ac:spMk id="2" creationId="{D3028DE8-371A-0F4D-AC2D-16A082E0DC32}"/>
          </ac:spMkLst>
        </pc:spChg>
        <pc:spChg chg="mod modVis">
          <ac:chgData name="Nurul Nabilah Azhar (DE-PS/DIGITAL)" userId="62f514cf-6bc3-41b3-96d2-25f47d9dd551" providerId="ADAL" clId="{E3A0E5FA-843B-453B-A0EF-9DD517FF9E02}" dt="2020-09-29T06:50:05.791" v="9519"/>
          <ac:spMkLst>
            <pc:docMk/>
            <pc:sldMk cId="3664822822" sldId="283"/>
            <ac:spMk id="6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E3A0E5FA-843B-453B-A0EF-9DD517FF9E02}" dt="2020-09-29T06:50:06.548" v="9733"/>
        <pc:sldMkLst>
          <pc:docMk/>
          <pc:sldMk cId="736833130" sldId="285"/>
        </pc:sldMkLst>
        <pc:spChg chg="mod modVis">
          <ac:chgData name="Nurul Nabilah Azhar (DE-PS/DIGITAL)" userId="62f514cf-6bc3-41b3-96d2-25f47d9dd551" providerId="ADAL" clId="{E3A0E5FA-843B-453B-A0EF-9DD517FF9E02}" dt="2020-09-29T06:50:06.129" v="9614"/>
          <ac:spMkLst>
            <pc:docMk/>
            <pc:sldMk cId="736833130" sldId="285"/>
            <ac:spMk id="3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E3A0E5FA-843B-453B-A0EF-9DD517FF9E02}" dt="2020-09-29T06:50:06.498" v="9716"/>
        <pc:sldMkLst>
          <pc:docMk/>
          <pc:sldMk cId="3502152637" sldId="286"/>
        </pc:sldMkLst>
        <pc:spChg chg="mod modVis">
          <ac:chgData name="Nurul Nabilah Azhar (DE-PS/DIGITAL)" userId="62f514cf-6bc3-41b3-96d2-25f47d9dd551" providerId="ADAL" clId="{E3A0E5FA-843B-453B-A0EF-9DD517FF9E02}" dt="2020-09-29T06:50:06.057" v="9595"/>
          <ac:spMkLst>
            <pc:docMk/>
            <pc:sldMk cId="3502152637" sldId="286"/>
            <ac:spMk id="6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E3A0E5FA-843B-453B-A0EF-9DD517FF9E02}" dt="2020-09-29T06:50:06.442" v="9699"/>
        <pc:sldMkLst>
          <pc:docMk/>
          <pc:sldMk cId="1124245169" sldId="287"/>
        </pc:sldMkLst>
        <pc:spChg chg="mod modVis">
          <ac:chgData name="Nurul Nabilah Azhar (DE-PS/DIGITAL)" userId="62f514cf-6bc3-41b3-96d2-25f47d9dd551" providerId="ADAL" clId="{E3A0E5FA-843B-453B-A0EF-9DD517FF9E02}" dt="2020-09-29T06:50:05.998" v="9576"/>
          <ac:spMkLst>
            <pc:docMk/>
            <pc:sldMk cId="1124245169" sldId="287"/>
            <ac:spMk id="6" creationId="{00000000-0000-0000-0000-000000000000}"/>
          </ac:spMkLst>
        </pc:spChg>
      </pc:sldChg>
    </pc:docChg>
  </pc:docChgLst>
  <pc:docChgLst>
    <pc:chgData name="Nurul Nabilah Azhar (DE-PS/DIGITAL)" userId="62f514cf-6bc3-41b3-96d2-25f47d9dd551" providerId="ADAL" clId="{1BC73432-1A9C-46B5-96FE-5F8AADF4BC2C}"/>
    <pc:docChg chg="undo custSel modSld modMainMaster modNotesMaster modHandout">
      <pc:chgData name="Nurul Nabilah Azhar (DE-PS/DIGITAL)" userId="62f514cf-6bc3-41b3-96d2-25f47d9dd551" providerId="ADAL" clId="{1BC73432-1A9C-46B5-96FE-5F8AADF4BC2C}" dt="2021-02-08T04:25:14.508" v="36020" actId="20577"/>
      <pc:docMkLst>
        <pc:docMk/>
      </pc:docMkLst>
      <pc:sldChg chg="modSp mod modNotes">
        <pc:chgData name="Nurul Nabilah Azhar (DE-PS/DIGITAL)" userId="62f514cf-6bc3-41b3-96d2-25f47d9dd551" providerId="ADAL" clId="{1BC73432-1A9C-46B5-96FE-5F8AADF4BC2C}" dt="2021-02-08T04:25:14.508" v="36020" actId="20577"/>
        <pc:sldMkLst>
          <pc:docMk/>
          <pc:sldMk cId="3712760256" sldId="260"/>
        </pc:sldMkLst>
        <pc:spChg chg="mod modVis">
          <ac:chgData name="Nurul Nabilah Azhar (DE-PS/DIGITAL)" userId="62f514cf-6bc3-41b3-96d2-25f47d9dd551" providerId="ADAL" clId="{1BC73432-1A9C-46B5-96FE-5F8AADF4BC2C}" dt="2020-10-22T08:39:19.770" v="35354"/>
          <ac:spMkLst>
            <pc:docMk/>
            <pc:sldMk cId="3712760256" sldId="260"/>
            <ac:spMk id="5" creationId="{00000000-0000-0000-0000-000000000000}"/>
          </ac:spMkLst>
        </pc:spChg>
        <pc:graphicFrameChg chg="mod modGraphic">
          <ac:chgData name="Nurul Nabilah Azhar (DE-PS/DIGITAL)" userId="62f514cf-6bc3-41b3-96d2-25f47d9dd551" providerId="ADAL" clId="{1BC73432-1A9C-46B5-96FE-5F8AADF4BC2C}" dt="2021-02-08T04:25:14.508" v="36020" actId="20577"/>
          <ac:graphicFrameMkLst>
            <pc:docMk/>
            <pc:sldMk cId="3712760256" sldId="260"/>
            <ac:graphicFrameMk id="12" creationId="{BC604638-7D2B-484F-AFA3-8672EB03824C}"/>
          </ac:graphicFrameMkLst>
        </pc:graphicFrameChg>
      </pc:sldChg>
      <pc:sldChg chg="modSp modNotes">
        <pc:chgData name="Nurul Nabilah Azhar (DE-PS/DIGITAL)" userId="62f514cf-6bc3-41b3-96d2-25f47d9dd551" providerId="ADAL" clId="{1BC73432-1A9C-46B5-96FE-5F8AADF4BC2C}" dt="2020-10-22T08:39:19.952" v="35498"/>
        <pc:sldMkLst>
          <pc:docMk/>
          <pc:sldMk cId="825982553" sldId="261"/>
        </pc:sldMkLst>
        <pc:spChg chg="mod modVis">
          <ac:chgData name="Nurul Nabilah Azhar (DE-PS/DIGITAL)" userId="62f514cf-6bc3-41b3-96d2-25f47d9dd551" providerId="ADAL" clId="{1BC73432-1A9C-46B5-96FE-5F8AADF4BC2C}" dt="2020-10-22T08:39:19.798" v="35373"/>
          <ac:spMkLst>
            <pc:docMk/>
            <pc:sldMk cId="825982553" sldId="261"/>
            <ac:spMk id="6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1BC73432-1A9C-46B5-96FE-5F8AADF4BC2C}" dt="2020-10-22T08:39:19.914" v="35464"/>
        <pc:sldMkLst>
          <pc:docMk/>
          <pc:sldMk cId="3664822822" sldId="283"/>
        </pc:sldMkLst>
        <pc:spChg chg="mod">
          <ac:chgData name="Nurul Nabilah Azhar (DE-PS/DIGITAL)" userId="62f514cf-6bc3-41b3-96d2-25f47d9dd551" providerId="ADAL" clId="{1BC73432-1A9C-46B5-96FE-5F8AADF4BC2C}" dt="2020-10-19T14:04:40.719" v="27303" actId="20577"/>
          <ac:spMkLst>
            <pc:docMk/>
            <pc:sldMk cId="3664822822" sldId="283"/>
            <ac:spMk id="3" creationId="{37C299EE-8D4B-1F44-9598-F6F8B31D2C30}"/>
          </ac:spMkLst>
        </pc:spChg>
        <pc:spChg chg="mod modVis">
          <ac:chgData name="Nurul Nabilah Azhar (DE-PS/DIGITAL)" userId="62f514cf-6bc3-41b3-96d2-25f47d9dd551" providerId="ADAL" clId="{1BC73432-1A9C-46B5-96FE-5F8AADF4BC2C}" dt="2020-10-22T08:39:19.744" v="35335"/>
          <ac:spMkLst>
            <pc:docMk/>
            <pc:sldMk cId="3664822822" sldId="283"/>
            <ac:spMk id="6" creationId="{00000000-0000-0000-0000-000000000000}"/>
          </ac:spMkLst>
        </pc:spChg>
        <pc:spChg chg="mod">
          <ac:chgData name="Nurul Nabilah Azhar (DE-PS/DIGITAL)" userId="62f514cf-6bc3-41b3-96d2-25f47d9dd551" providerId="ADAL" clId="{1BC73432-1A9C-46B5-96FE-5F8AADF4BC2C}" dt="2020-10-16T08:46:44.087" v="275" actId="20577"/>
          <ac:spMkLst>
            <pc:docMk/>
            <pc:sldMk cId="3664822822" sldId="283"/>
            <ac:spMk id="8" creationId="{EBD36B6F-9F3F-495A-AD7F-FA91F55EC18F}"/>
          </ac:spMkLst>
        </pc:spChg>
      </pc:sldChg>
      <pc:sldChg chg="modSp modNotes">
        <pc:chgData name="Nurul Nabilah Azhar (DE-PS/DIGITAL)" userId="62f514cf-6bc3-41b3-96d2-25f47d9dd551" providerId="ADAL" clId="{1BC73432-1A9C-46B5-96FE-5F8AADF4BC2C}" dt="2020-10-22T08:39:20.020" v="35549"/>
        <pc:sldMkLst>
          <pc:docMk/>
          <pc:sldMk cId="736833130" sldId="285"/>
        </pc:sldMkLst>
        <pc:spChg chg="mod modVis">
          <ac:chgData name="Nurul Nabilah Azhar (DE-PS/DIGITAL)" userId="62f514cf-6bc3-41b3-96d2-25f47d9dd551" providerId="ADAL" clId="{1BC73432-1A9C-46B5-96FE-5F8AADF4BC2C}" dt="2020-10-22T08:39:19.870" v="35430"/>
          <ac:spMkLst>
            <pc:docMk/>
            <pc:sldMk cId="736833130" sldId="285"/>
            <ac:spMk id="3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1BC73432-1A9C-46B5-96FE-5F8AADF4BC2C}" dt="2020-10-22T08:39:19.991" v="35532"/>
        <pc:sldMkLst>
          <pc:docMk/>
          <pc:sldMk cId="3502152637" sldId="286"/>
        </pc:sldMkLst>
        <pc:spChg chg="mod modVis">
          <ac:chgData name="Nurul Nabilah Azhar (DE-PS/DIGITAL)" userId="62f514cf-6bc3-41b3-96d2-25f47d9dd551" providerId="ADAL" clId="{1BC73432-1A9C-46B5-96FE-5F8AADF4BC2C}" dt="2020-10-22T08:39:19.847" v="35411"/>
          <ac:spMkLst>
            <pc:docMk/>
            <pc:sldMk cId="3502152637" sldId="286"/>
            <ac:spMk id="6" creationId="{00000000-0000-0000-0000-000000000000}"/>
          </ac:spMkLst>
        </pc:spChg>
      </pc:sldChg>
      <pc:sldChg chg="modSp modNotes">
        <pc:chgData name="Nurul Nabilah Azhar (DE-PS/DIGITAL)" userId="62f514cf-6bc3-41b3-96d2-25f47d9dd551" providerId="ADAL" clId="{1BC73432-1A9C-46B5-96FE-5F8AADF4BC2C}" dt="2020-10-22T08:39:19.972" v="35515"/>
        <pc:sldMkLst>
          <pc:docMk/>
          <pc:sldMk cId="1124245169" sldId="287"/>
        </pc:sldMkLst>
        <pc:spChg chg="mod modVis">
          <ac:chgData name="Nurul Nabilah Azhar (DE-PS/DIGITAL)" userId="62f514cf-6bc3-41b3-96d2-25f47d9dd551" providerId="ADAL" clId="{1BC73432-1A9C-46B5-96FE-5F8AADF4BC2C}" dt="2020-10-22T08:39:19.818" v="35392"/>
          <ac:spMkLst>
            <pc:docMk/>
            <pc:sldMk cId="1124245169" sldId="287"/>
            <ac:spMk id="6" creationId="{00000000-0000-0000-0000-000000000000}"/>
          </ac:spMkLst>
        </pc:spChg>
      </pc:sldChg>
      <pc:sldMasterChg chg="modSldLayout">
        <pc:chgData name="Nurul Nabilah Azhar (DE-PS/DIGITAL)" userId="62f514cf-6bc3-41b3-96d2-25f47d9dd551" providerId="ADAL" clId="{1BC73432-1A9C-46B5-96FE-5F8AADF4BC2C}" dt="2020-10-22T08:38:42.524" v="32066" actId="313"/>
        <pc:sldMasterMkLst>
          <pc:docMk/>
          <pc:sldMasterMk cId="4033953469" sldId="2147483660"/>
        </pc:sldMasterMkLst>
        <pc:sldLayoutChg chg="modSp">
          <pc:chgData name="Nurul Nabilah Azhar (DE-PS/DIGITAL)" userId="62f514cf-6bc3-41b3-96d2-25f47d9dd551" providerId="ADAL" clId="{1BC73432-1A9C-46B5-96FE-5F8AADF4BC2C}" dt="2020-10-22T08:38:36.042" v="32056" actId="313"/>
          <pc:sldLayoutMkLst>
            <pc:docMk/>
            <pc:sldMasterMk cId="4033953469" sldId="2147483660"/>
            <pc:sldLayoutMk cId="3910539050" sldId="2147483661"/>
          </pc:sldLayoutMkLst>
          <pc:spChg chg="mod">
            <ac:chgData name="Nurul Nabilah Azhar (DE-PS/DIGITAL)" userId="62f514cf-6bc3-41b3-96d2-25f47d9dd551" providerId="ADAL" clId="{1BC73432-1A9C-46B5-96FE-5F8AADF4BC2C}" dt="2020-10-22T08:38:36.042" v="32056" actId="313"/>
            <ac:spMkLst>
              <pc:docMk/>
              <pc:sldMasterMk cId="4033953469" sldId="2147483660"/>
              <pc:sldLayoutMk cId="3910539050" sldId="2147483661"/>
              <ac:spMk id="10" creationId="{0B7F4DD8-DD0E-424C-9238-BD6B2322A50B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37.200" v="32057" actId="313"/>
          <pc:sldLayoutMkLst>
            <pc:docMk/>
            <pc:sldMasterMk cId="4033953469" sldId="2147483660"/>
            <pc:sldLayoutMk cId="1757280766" sldId="2147483662"/>
          </pc:sldLayoutMkLst>
          <pc:spChg chg="mod">
            <ac:chgData name="Nurul Nabilah Azhar (DE-PS/DIGITAL)" userId="62f514cf-6bc3-41b3-96d2-25f47d9dd551" providerId="ADAL" clId="{1BC73432-1A9C-46B5-96FE-5F8AADF4BC2C}" dt="2020-10-22T08:38:37.200" v="32057" actId="313"/>
            <ac:spMkLst>
              <pc:docMk/>
              <pc:sldMasterMk cId="4033953469" sldId="2147483660"/>
              <pc:sldLayoutMk cId="1757280766" sldId="2147483662"/>
              <ac:spMk id="10" creationId="{CEE87B92-2B66-BF46-9DB3-DB52029508FF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38.458" v="32059" actId="313"/>
          <pc:sldLayoutMkLst>
            <pc:docMk/>
            <pc:sldMasterMk cId="4033953469" sldId="2147483660"/>
            <pc:sldLayoutMk cId="389917620" sldId="2147483664"/>
          </pc:sldLayoutMkLst>
          <pc:spChg chg="mod">
            <ac:chgData name="Nurul Nabilah Azhar (DE-PS/DIGITAL)" userId="62f514cf-6bc3-41b3-96d2-25f47d9dd551" providerId="ADAL" clId="{1BC73432-1A9C-46B5-96FE-5F8AADF4BC2C}" dt="2020-10-22T08:38:38.458" v="32059" actId="313"/>
            <ac:spMkLst>
              <pc:docMk/>
              <pc:sldMasterMk cId="4033953469" sldId="2147483660"/>
              <pc:sldLayoutMk cId="389917620" sldId="2147483664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37.748" v="32058" actId="313"/>
          <pc:sldLayoutMkLst>
            <pc:docMk/>
            <pc:sldMasterMk cId="4033953469" sldId="2147483660"/>
            <pc:sldLayoutMk cId="1127615038" sldId="2147483673"/>
          </pc:sldLayoutMkLst>
          <pc:spChg chg="mod">
            <ac:chgData name="Nurul Nabilah Azhar (DE-PS/DIGITAL)" userId="62f514cf-6bc3-41b3-96d2-25f47d9dd551" providerId="ADAL" clId="{1BC73432-1A9C-46B5-96FE-5F8AADF4BC2C}" dt="2020-10-22T08:38:37.748" v="32058" actId="313"/>
            <ac:spMkLst>
              <pc:docMk/>
              <pc:sldMasterMk cId="4033953469" sldId="2147483660"/>
              <pc:sldLayoutMk cId="1127615038" sldId="2147483673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38.930" v="32060" actId="313"/>
          <pc:sldLayoutMkLst>
            <pc:docMk/>
            <pc:sldMasterMk cId="4033953469" sldId="2147483660"/>
            <pc:sldLayoutMk cId="4164719406" sldId="2147483674"/>
          </pc:sldLayoutMkLst>
          <pc:spChg chg="mod">
            <ac:chgData name="Nurul Nabilah Azhar (DE-PS/DIGITAL)" userId="62f514cf-6bc3-41b3-96d2-25f47d9dd551" providerId="ADAL" clId="{1BC73432-1A9C-46B5-96FE-5F8AADF4BC2C}" dt="2020-10-22T08:38:38.930" v="32060" actId="313"/>
            <ac:spMkLst>
              <pc:docMk/>
              <pc:sldMasterMk cId="4033953469" sldId="2147483660"/>
              <pc:sldLayoutMk cId="4164719406" sldId="2147483674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39.381" v="32061" actId="313"/>
          <pc:sldLayoutMkLst>
            <pc:docMk/>
            <pc:sldMasterMk cId="4033953469" sldId="2147483660"/>
            <pc:sldLayoutMk cId="2918797582" sldId="2147483675"/>
          </pc:sldLayoutMkLst>
          <pc:spChg chg="mod">
            <ac:chgData name="Nurul Nabilah Azhar (DE-PS/DIGITAL)" userId="62f514cf-6bc3-41b3-96d2-25f47d9dd551" providerId="ADAL" clId="{1BC73432-1A9C-46B5-96FE-5F8AADF4BC2C}" dt="2020-10-22T08:38:39.381" v="32061" actId="313"/>
            <ac:spMkLst>
              <pc:docMk/>
              <pc:sldMasterMk cId="4033953469" sldId="2147483660"/>
              <pc:sldLayoutMk cId="2918797582" sldId="2147483675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40.256" v="32062" actId="313"/>
          <pc:sldLayoutMkLst>
            <pc:docMk/>
            <pc:sldMasterMk cId="4033953469" sldId="2147483660"/>
            <pc:sldLayoutMk cId="2448361460" sldId="2147483676"/>
          </pc:sldLayoutMkLst>
          <pc:spChg chg="mod">
            <ac:chgData name="Nurul Nabilah Azhar (DE-PS/DIGITAL)" userId="62f514cf-6bc3-41b3-96d2-25f47d9dd551" providerId="ADAL" clId="{1BC73432-1A9C-46B5-96FE-5F8AADF4BC2C}" dt="2020-10-22T08:38:40.256" v="32062" actId="313"/>
            <ac:spMkLst>
              <pc:docMk/>
              <pc:sldMasterMk cId="4033953469" sldId="2147483660"/>
              <pc:sldLayoutMk cId="2448361460" sldId="2147483676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40.786" v="32063" actId="313"/>
          <pc:sldLayoutMkLst>
            <pc:docMk/>
            <pc:sldMasterMk cId="4033953469" sldId="2147483660"/>
            <pc:sldLayoutMk cId="854932992" sldId="2147483677"/>
          </pc:sldLayoutMkLst>
          <pc:spChg chg="mod">
            <ac:chgData name="Nurul Nabilah Azhar (DE-PS/DIGITAL)" userId="62f514cf-6bc3-41b3-96d2-25f47d9dd551" providerId="ADAL" clId="{1BC73432-1A9C-46B5-96FE-5F8AADF4BC2C}" dt="2020-10-22T08:38:40.786" v="32063" actId="313"/>
            <ac:spMkLst>
              <pc:docMk/>
              <pc:sldMasterMk cId="4033953469" sldId="2147483660"/>
              <pc:sldLayoutMk cId="854932992" sldId="2147483677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41.466" v="32064" actId="313"/>
          <pc:sldLayoutMkLst>
            <pc:docMk/>
            <pc:sldMasterMk cId="4033953469" sldId="2147483660"/>
            <pc:sldLayoutMk cId="3761099388" sldId="2147483678"/>
          </pc:sldLayoutMkLst>
          <pc:spChg chg="mod">
            <ac:chgData name="Nurul Nabilah Azhar (DE-PS/DIGITAL)" userId="62f514cf-6bc3-41b3-96d2-25f47d9dd551" providerId="ADAL" clId="{1BC73432-1A9C-46B5-96FE-5F8AADF4BC2C}" dt="2020-10-22T08:38:41.466" v="32064" actId="313"/>
            <ac:spMkLst>
              <pc:docMk/>
              <pc:sldMasterMk cId="4033953469" sldId="2147483660"/>
              <pc:sldLayoutMk cId="3761099388" sldId="2147483678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41.996" v="32065" actId="313"/>
          <pc:sldLayoutMkLst>
            <pc:docMk/>
            <pc:sldMasterMk cId="4033953469" sldId="2147483660"/>
            <pc:sldLayoutMk cId="3042509737" sldId="2147483679"/>
          </pc:sldLayoutMkLst>
          <pc:spChg chg="mod">
            <ac:chgData name="Nurul Nabilah Azhar (DE-PS/DIGITAL)" userId="62f514cf-6bc3-41b3-96d2-25f47d9dd551" providerId="ADAL" clId="{1BC73432-1A9C-46B5-96FE-5F8AADF4BC2C}" dt="2020-10-22T08:38:41.996" v="32065" actId="313"/>
            <ac:spMkLst>
              <pc:docMk/>
              <pc:sldMasterMk cId="4033953469" sldId="2147483660"/>
              <pc:sldLayoutMk cId="3042509737" sldId="2147483679"/>
              <ac:spMk id="8" creationId="{45DD160B-CBC5-B34B-BE0E-799A8F8DFB60}"/>
            </ac:spMkLst>
          </pc:spChg>
        </pc:sldLayoutChg>
        <pc:sldLayoutChg chg="modSp">
          <pc:chgData name="Nurul Nabilah Azhar (DE-PS/DIGITAL)" userId="62f514cf-6bc3-41b3-96d2-25f47d9dd551" providerId="ADAL" clId="{1BC73432-1A9C-46B5-96FE-5F8AADF4BC2C}" dt="2020-10-22T08:38:42.524" v="32066" actId="313"/>
          <pc:sldLayoutMkLst>
            <pc:docMk/>
            <pc:sldMasterMk cId="4033953469" sldId="2147483660"/>
            <pc:sldLayoutMk cId="4293341035" sldId="2147483680"/>
          </pc:sldLayoutMkLst>
          <pc:spChg chg="mod">
            <ac:chgData name="Nurul Nabilah Azhar (DE-PS/DIGITAL)" userId="62f514cf-6bc3-41b3-96d2-25f47d9dd551" providerId="ADAL" clId="{1BC73432-1A9C-46B5-96FE-5F8AADF4BC2C}" dt="2020-10-22T08:38:42.524" v="32066" actId="313"/>
            <ac:spMkLst>
              <pc:docMk/>
              <pc:sldMasterMk cId="4033953469" sldId="2147483660"/>
              <pc:sldLayoutMk cId="4293341035" sldId="2147483680"/>
              <ac:spMk id="8" creationId="{45DD160B-CBC5-B34B-BE0E-799A8F8DFB6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BE112-10A7-4BBE-91B9-1C357E127A2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616F0-363E-4723-8BD2-F2231813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9445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84510-EBD7-4DD0-9EAB-33E0103038A4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Open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11AC2-7164-4381-B2AE-E162FDBE9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2584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96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3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64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31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1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1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4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22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41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6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685213"/>
            <a:ext cx="6858000" cy="458787"/>
          </a:xfrm>
        </p:spPr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1AC2-7164-4381-B2AE-E162FDBE9A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9C21B92-1E2B-CE49-B96B-14BDF32AEB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319" y="1685333"/>
            <a:ext cx="11020949" cy="1743666"/>
          </a:xfrm>
        </p:spPr>
        <p:txBody>
          <a:bodyPr anchor="b">
            <a:noAutofit/>
          </a:bodyPr>
          <a:lstStyle>
            <a:lvl1pPr algn="l">
              <a:defRPr sz="2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AD28AFC-4846-DD4C-AC3A-E46D60EF9D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6077" y="3434400"/>
            <a:ext cx="7097076" cy="1026042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F4DD8-DD0E-424C-9238-BD6B2322A50B}"/>
              </a:ext>
            </a:extLst>
          </p:cNvPr>
          <p:cNvSpPr txBox="1"/>
          <p:nvPr userDrawn="1"/>
        </p:nvSpPr>
        <p:spPr>
          <a:xfrm>
            <a:off x="595318" y="6028036"/>
            <a:ext cx="9122127" cy="46166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SG" sz="8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</a:t>
            </a:r>
            <a:r>
              <a:rPr lang="en-SG" sz="800" b="1" i="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Berhad</a:t>
            </a:r>
            <a:r>
              <a:rPr lang="en-SG" sz="8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(PETRONAS)</a:t>
            </a:r>
          </a:p>
          <a:p>
            <a:r>
              <a:rPr lang="en-SG" sz="8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 No part of this document may be reproduced in any form possible, stored in a retrieval system, transmitted and/or disseminated in any form or by any means (digital, mechanical, hard copy, recording or otherwise) without the permission of the copyright owner.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3F93652-951A-1F46-B179-8A71E30968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317" y="4795239"/>
            <a:ext cx="5500683" cy="2847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to xxx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E05A1FD-FDF4-F946-9942-0EA914A195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318" y="5106663"/>
            <a:ext cx="1723389" cy="28476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DD.MM.YY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41726F-A7B1-BD44-A16A-D405E7CF8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18" y="578758"/>
            <a:ext cx="1158676" cy="8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3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4976" y="376702"/>
            <a:ext cx="7101291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3FE915-D00F-1945-A8B6-CD92D0DF0E5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4130996" cy="6858000"/>
          </a:xfr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E2ED0D0-2C22-BB4C-8B0E-07933DF6A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4976" y="1306800"/>
            <a:ext cx="7101291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09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11040533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224" y="1306800"/>
            <a:ext cx="5316927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800" b="1" i="0">
                <a:solidFill>
                  <a:srgbClr val="00B1A9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“Insert a quote here investing in visionary thinkers and technologies”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A3E5904-DF31-1E44-90BD-C581B58E32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1831" y="1306800"/>
            <a:ext cx="5316927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official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D31D17-7B06-514D-8550-14E9B760A3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9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11040533" cy="744146"/>
          </a:xfrm>
        </p:spPr>
        <p:txBody>
          <a:bodyPr/>
          <a:lstStyle/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3E86E4E-05EA-9F44-BA85-F2B1EE480B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733" y="3748184"/>
            <a:ext cx="2798648" cy="320675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00B1A9"/>
                </a:solidFill>
              </a:defRPr>
            </a:lvl2pPr>
            <a:lvl3pPr>
              <a:defRPr sz="1600">
                <a:solidFill>
                  <a:srgbClr val="00B1A9"/>
                </a:solidFill>
              </a:defRPr>
            </a:lvl3pPr>
            <a:lvl4pPr>
              <a:defRPr sz="1600">
                <a:solidFill>
                  <a:srgbClr val="00B1A9"/>
                </a:solidFill>
              </a:defRPr>
            </a:lvl4pPr>
            <a:lvl5pPr>
              <a:defRPr sz="1600">
                <a:solidFill>
                  <a:srgbClr val="00B1A9"/>
                </a:solidFill>
              </a:defRPr>
            </a:lvl5pPr>
          </a:lstStyle>
          <a:p>
            <a:pPr lvl="0"/>
            <a:r>
              <a:rPr lang="en-US" dirty="0"/>
              <a:t>Title of icon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9496E08-6F62-3F48-A55D-062F082679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733" y="4073278"/>
            <a:ext cx="2798648" cy="801868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3C38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00B1A9"/>
                </a:solidFill>
              </a:defRPr>
            </a:lvl2pPr>
            <a:lvl3pPr>
              <a:defRPr sz="1600">
                <a:solidFill>
                  <a:srgbClr val="00B1A9"/>
                </a:solidFill>
              </a:defRPr>
            </a:lvl3pPr>
            <a:lvl4pPr>
              <a:defRPr sz="1600">
                <a:solidFill>
                  <a:srgbClr val="00B1A9"/>
                </a:solidFill>
              </a:defRPr>
            </a:lvl4pPr>
            <a:lvl5pPr>
              <a:defRPr sz="1600">
                <a:solidFill>
                  <a:srgbClr val="00B1A9"/>
                </a:solidFill>
              </a:defRPr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.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564AC605-A8C9-5347-BFD8-357CFE9121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0167" y="3748184"/>
            <a:ext cx="2798648" cy="320675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00B1A9"/>
                </a:solidFill>
              </a:defRPr>
            </a:lvl2pPr>
            <a:lvl3pPr>
              <a:defRPr sz="1600">
                <a:solidFill>
                  <a:srgbClr val="00B1A9"/>
                </a:solidFill>
              </a:defRPr>
            </a:lvl3pPr>
            <a:lvl4pPr>
              <a:defRPr sz="1600">
                <a:solidFill>
                  <a:srgbClr val="00B1A9"/>
                </a:solidFill>
              </a:defRPr>
            </a:lvl4pPr>
            <a:lvl5pPr>
              <a:defRPr sz="1600">
                <a:solidFill>
                  <a:srgbClr val="00B1A9"/>
                </a:solidFill>
              </a:defRPr>
            </a:lvl5pPr>
          </a:lstStyle>
          <a:p>
            <a:pPr lvl="0"/>
            <a:r>
              <a:rPr lang="en-US" dirty="0"/>
              <a:t>Title of icon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EF7C4AD-214F-6145-B2C3-DAD206C7F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00167" y="4073278"/>
            <a:ext cx="2798648" cy="801868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3C38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00B1A9"/>
                </a:solidFill>
              </a:defRPr>
            </a:lvl2pPr>
            <a:lvl3pPr>
              <a:defRPr sz="1600">
                <a:solidFill>
                  <a:srgbClr val="00B1A9"/>
                </a:solidFill>
              </a:defRPr>
            </a:lvl3pPr>
            <a:lvl4pPr>
              <a:defRPr sz="1600">
                <a:solidFill>
                  <a:srgbClr val="00B1A9"/>
                </a:solidFill>
              </a:defRPr>
            </a:lvl4pPr>
            <a:lvl5pPr>
              <a:defRPr sz="1600">
                <a:solidFill>
                  <a:srgbClr val="00B1A9"/>
                </a:solidFill>
              </a:defRPr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.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8A05E654-2C17-F442-A60A-E6D82D6512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0509" y="3748184"/>
            <a:ext cx="2786921" cy="320675"/>
          </a:xfrm>
        </p:spPr>
        <p:txBody>
          <a:bodyPr>
            <a:no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00B1A9"/>
                </a:solidFill>
              </a:defRPr>
            </a:lvl2pPr>
            <a:lvl3pPr>
              <a:defRPr sz="1600">
                <a:solidFill>
                  <a:srgbClr val="00B1A9"/>
                </a:solidFill>
              </a:defRPr>
            </a:lvl3pPr>
            <a:lvl4pPr>
              <a:defRPr sz="1600">
                <a:solidFill>
                  <a:srgbClr val="00B1A9"/>
                </a:solidFill>
              </a:defRPr>
            </a:lvl4pPr>
            <a:lvl5pPr>
              <a:defRPr sz="1600">
                <a:solidFill>
                  <a:srgbClr val="00B1A9"/>
                </a:solidFill>
              </a:defRPr>
            </a:lvl5pPr>
          </a:lstStyle>
          <a:p>
            <a:pPr lvl="0"/>
            <a:r>
              <a:rPr lang="en-US" dirty="0"/>
              <a:t>Title of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B21C1733-6E92-EF4A-95D2-CB540BDF89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8781" y="4073278"/>
            <a:ext cx="2798648" cy="801868"/>
          </a:xfr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rgbClr val="3C38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00B1A9"/>
                </a:solidFill>
              </a:defRPr>
            </a:lvl2pPr>
            <a:lvl3pPr>
              <a:defRPr sz="1600">
                <a:solidFill>
                  <a:srgbClr val="00B1A9"/>
                </a:solidFill>
              </a:defRPr>
            </a:lvl3pPr>
            <a:lvl4pPr>
              <a:defRPr sz="1600">
                <a:solidFill>
                  <a:srgbClr val="00B1A9"/>
                </a:solidFill>
              </a:defRPr>
            </a:lvl4pPr>
            <a:lvl5pPr>
              <a:defRPr sz="1600">
                <a:solidFill>
                  <a:srgbClr val="00B1A9"/>
                </a:solidFill>
              </a:defRPr>
            </a:lvl5pPr>
          </a:lstStyle>
          <a:p>
            <a:pPr lvl="0"/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.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9AA14840-8BCD-8848-8088-BF992AE25EF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6657" y="1989312"/>
            <a:ext cx="1996800" cy="1317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rgbClr val="3C3835"/>
                </a:solidFill>
              </a:defRPr>
            </a:lvl1pPr>
          </a:lstStyle>
          <a:p>
            <a:r>
              <a:rPr lang="en-US" dirty="0"/>
              <a:t>Click to replace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DCD6480D-FBF1-224A-8E18-4EE6A75E5F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54693" y="2088312"/>
            <a:ext cx="2289599" cy="11700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rgbClr val="3C3835"/>
                </a:solidFill>
              </a:defRPr>
            </a:lvl1pPr>
          </a:lstStyle>
          <a:p>
            <a:r>
              <a:rPr lang="en-US" dirty="0"/>
              <a:t>Click to replace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DA157309-5AB4-2744-9F3E-4FBE257646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630505" y="2037912"/>
            <a:ext cx="1195200" cy="12204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rgbClr val="3C3835"/>
                </a:solidFill>
              </a:defRPr>
            </a:lvl1pPr>
          </a:lstStyle>
          <a:p>
            <a:r>
              <a:rPr lang="en-US" dirty="0"/>
              <a:t>Click to replace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B0126C-8CFE-EE46-B3E9-1255A6DEDB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41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4A912FB-8A4A-2347-9713-20B37768D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60187"/>
          </a:xfr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3AFE18-50B1-A84C-9986-C859606B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368300"/>
            <a:ext cx="5520265" cy="1471612"/>
          </a:xfrm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rgbClr val="00B1A9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GB" dirty="0"/>
              <a:t>“Insert a quote here”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CEF33-99DE-5242-AB52-7CBF69C1B3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00" y="6336000"/>
            <a:ext cx="1123200" cy="3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6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F2205C8-902D-4A44-9657-01148E44C4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735" y="3017482"/>
            <a:ext cx="11040533" cy="613017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for your passion!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5F5DD-CF2F-A943-9AF0-7CE410119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199" y="4722887"/>
            <a:ext cx="1139603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9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E2BA46-4FE3-0047-9509-7517639C3B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1787" y="1261555"/>
            <a:ext cx="9638453" cy="4838400"/>
          </a:xfrm>
        </p:spPr>
        <p:txBody>
          <a:bodyPr wrap="square" numCol="1" spcCol="0">
            <a:noAutofit/>
          </a:bodyPr>
          <a:lstStyle>
            <a:lvl1pPr marL="0" indent="0">
              <a:buFont typeface="+mj-lt"/>
              <a:buNone/>
              <a:defRPr sz="1600"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FontTx/>
              <a:buNone/>
              <a:defRPr sz="1600">
                <a:solidFill>
                  <a:srgbClr val="3C3835"/>
                </a:solidFill>
              </a:defRPr>
            </a:lvl2pPr>
          </a:lstStyle>
          <a:p>
            <a:pPr lvl="0"/>
            <a:r>
              <a:rPr lang="en-US" dirty="0"/>
              <a:t>Insert section title lorem ipsum</a:t>
            </a:r>
          </a:p>
          <a:p>
            <a:pPr lvl="1"/>
            <a:r>
              <a:rPr lang="en-US" dirty="0"/>
              <a:t>Insert section sub-title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6BAAF8A-815F-4A40-B0CA-E8B05C7E02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4" y="1261174"/>
            <a:ext cx="568959" cy="4838400"/>
          </a:xfrm>
        </p:spPr>
        <p:txBody>
          <a:bodyPr rIns="0">
            <a:noAutofit/>
          </a:bodyPr>
          <a:lstStyle>
            <a:lvl1pPr marL="0" indent="0" algn="l">
              <a:buNone/>
              <a:defRPr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88BF6A1-F5F6-4146-8EA5-0C81C0382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51461" y="1261174"/>
            <a:ext cx="568960" cy="4838400"/>
          </a:xfrm>
        </p:spPr>
        <p:txBody>
          <a:bodyPr>
            <a:noAutofit/>
          </a:bodyPr>
          <a:lstStyle>
            <a:lvl1pPr marL="0" indent="0" algn="r">
              <a:buNone/>
              <a:defRPr b="0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87B92-2B66-BF46-9DB3-DB52029508FF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49AE20-A93A-3647-A93A-973C37F5E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30F01C-D4E0-684A-9E16-7BC694476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EA4F08-3EE7-2B41-B91A-2D8DB8E18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5319" y="1685333"/>
            <a:ext cx="7097076" cy="1743666"/>
          </a:xfrm>
        </p:spPr>
        <p:txBody>
          <a:bodyPr anchor="b">
            <a:noAutofit/>
          </a:bodyPr>
          <a:lstStyle>
            <a:lvl1pPr algn="l">
              <a:defRPr sz="2800" b="1" i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09CC427-036A-DF41-B3F4-26E0589F9A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6077" y="3434400"/>
            <a:ext cx="7097076" cy="1026042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C38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EF6038-5824-0642-A122-B43A8A1E55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55" y="6351692"/>
            <a:ext cx="1110212" cy="29746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844DB65-4804-FD49-BA71-3CEF731871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5317" y="4795239"/>
            <a:ext cx="7097075" cy="59689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C3835"/>
                </a:solidFill>
              </a:defRPr>
            </a:lvl1pPr>
          </a:lstStyle>
          <a:p>
            <a:pPr lvl="0"/>
            <a:r>
              <a:rPr lang="en-US" dirty="0"/>
              <a:t>Description (optional).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414D3-2441-A840-A2D7-D8A423B5EB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11040533" cy="744146"/>
          </a:xfrm>
        </p:spPr>
        <p:txBody>
          <a:bodyPr/>
          <a:lstStyle/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224" y="1306800"/>
            <a:ext cx="11048043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official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34649-81EA-C040-8624-BAA45A60EF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11040533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949" y="1306799"/>
            <a:ext cx="5304000" cy="48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224" y="1306800"/>
            <a:ext cx="5316927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official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A2514-6E82-B148-ABE2-89EB820D20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7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11040533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3496" y="1306800"/>
            <a:ext cx="3555261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2114B2-EC77-C74B-9459-C66CF7E8362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75733" y="1306799"/>
            <a:ext cx="7101291" cy="48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F4185F-75D6-314D-89B0-BF87B6479C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1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11040533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734" y="1306800"/>
            <a:ext cx="3555261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2114B2-EC77-C74B-9459-C66CF7E83624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10363" y="1306799"/>
            <a:ext cx="7101291" cy="48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37ACC-68A5-C241-8D13-BE5E3AAF0D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4" y="376702"/>
            <a:ext cx="5309417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224" y="1306800"/>
            <a:ext cx="5316927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official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3DA2F86-CD1B-514F-B078-071E73B6944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92852" y="0"/>
            <a:ext cx="5899149" cy="6858000"/>
          </a:xfr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988C3-8A48-4245-9FD0-9E2303A181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: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5733" y="376702"/>
            <a:ext cx="7101291" cy="74414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Insert header keeping to a maximum of two lines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160B-CBC5-B34B-BE0E-799A8F8DFB60}"/>
              </a:ext>
            </a:extLst>
          </p:cNvPr>
          <p:cNvSpPr txBox="1"/>
          <p:nvPr userDrawn="1"/>
        </p:nvSpPr>
        <p:spPr>
          <a:xfrm>
            <a:off x="7941851" y="6345444"/>
            <a:ext cx="3384947" cy="21544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800" dirty="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2021 Petroliam Nasional Berhad (PETRONAS)     |</a:t>
            </a:r>
            <a:endParaRPr lang="en-US" sz="800" dirty="0">
              <a:solidFill>
                <a:srgbClr val="00B1A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778110-4AE8-2C45-B79C-9F68FCEA2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345063"/>
            <a:ext cx="316967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13FE915-D00F-1945-A8B6-CD92D0DF0E5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1005" y="0"/>
            <a:ext cx="4130996" cy="6858000"/>
          </a:xfrm>
          <a:solidFill>
            <a:schemeClr val="bg1">
              <a:lumMod val="9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917BEC2-45FB-5A4F-B8E7-668ABD1CB7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5733" y="1306800"/>
            <a:ext cx="7101291" cy="4838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B7B3DA-5732-3440-99BA-E3C630F986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43" y="6349459"/>
            <a:ext cx="1113600" cy="3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4" y="365127"/>
            <a:ext cx="11040533" cy="7441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33" y="1306801"/>
            <a:ext cx="11040532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F02E52-6825-6A46-BE64-733D00906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9298" y="6414550"/>
            <a:ext cx="316967" cy="75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5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4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rgbClr val="00B1A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32" userDrawn="1">
          <p15:clr>
            <a:srgbClr val="F26B43"/>
          </p15:clr>
        </p15:guide>
        <p15:guide id="3" pos="363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73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8DE8-371A-0F4D-AC2D-16A082E0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Citizen Analytics Level 2 </a:t>
            </a:r>
            <a:br>
              <a:rPr lang="en-US" dirty="0"/>
            </a:br>
            <a:r>
              <a:rPr lang="en-US" dirty="0"/>
              <a:t>Assignment Submission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299EE-8D4B-1F44-9598-F6F8B31D2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August 2021 Cohort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2DD54-3DE4-1C42-8246-36FEB63F5A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20.10.2021</a:t>
            </a:r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D36B6F-9F3F-495A-AD7F-FA91F55EC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Prepared by: &lt;Asyraff </a:t>
            </a:r>
            <a:r>
              <a:rPr lang="en-US" dirty="0" err="1"/>
              <a:t>Fatihin</a:t>
            </a:r>
            <a:r>
              <a:rPr lang="en-US" dirty="0"/>
              <a:t> </a:t>
            </a:r>
            <a:r>
              <a:rPr lang="en-US" dirty="0" err="1"/>
              <a:t>Azhar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4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Report (Coaches)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EA586-FFAD-4F90-8A89-6914742B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22" y="923776"/>
            <a:ext cx="10745755" cy="532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Report (Gender)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9FF25-1171-49D8-8D0B-22C8E0374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7" y="828160"/>
            <a:ext cx="10555686" cy="52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90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Report (Medals)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910D3-1576-4FDA-A578-D9F081310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4" y="868571"/>
            <a:ext cx="10683551" cy="52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1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Report (Teams)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713AB-B949-451D-9A5D-4334F3F95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42" y="835898"/>
            <a:ext cx="10524116" cy="51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82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9BC6-F0B0-6243-B305-C7A784A2D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passion!</a:t>
            </a:r>
          </a:p>
        </p:txBody>
      </p:sp>
      <p:sp>
        <p:nvSpPr>
          <p:cNvPr id="3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73683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B60713-D07D-B14B-AAE7-9231E6664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C604638-7D2B-484F-AFA3-8672EB038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00967"/>
              </p:ext>
            </p:extLst>
          </p:nvPr>
        </p:nvGraphicFramePr>
        <p:xfrm>
          <a:off x="309404" y="319972"/>
          <a:ext cx="11524530" cy="5721153"/>
        </p:xfrm>
        <a:graphic>
          <a:graphicData uri="http://schemas.openxmlformats.org/drawingml/2006/table">
            <a:tbl>
              <a:tblPr/>
              <a:tblGrid>
                <a:gridCol w="3476296">
                  <a:extLst>
                    <a:ext uri="{9D8B030D-6E8A-4147-A177-3AD203B41FA5}">
                      <a16:colId xmlns:a16="http://schemas.microsoft.com/office/drawing/2014/main" val="4041895976"/>
                    </a:ext>
                  </a:extLst>
                </a:gridCol>
                <a:gridCol w="8048234">
                  <a:extLst>
                    <a:ext uri="{9D8B030D-6E8A-4147-A177-3AD203B41FA5}">
                      <a16:colId xmlns:a16="http://schemas.microsoft.com/office/drawing/2014/main" val="908030129"/>
                    </a:ext>
                  </a:extLst>
                </a:gridCol>
              </a:tblGrid>
              <a:tr h="50795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Title</a:t>
                      </a:r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2000" b="1" i="0" dirty="0">
                        <a:solidFill>
                          <a:srgbClr val="000000"/>
                        </a:solidFill>
                        <a:effectLst/>
                        <a:latin typeface="Museo Sans 300" panose="02000000000000000000" pitchFamily="50" charset="0"/>
                        <a:cs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​Olympics 2020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425212"/>
                  </a:ext>
                </a:extLst>
              </a:tr>
              <a:tr h="50795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Objectives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Museo Sans 300" panose="02000000000000000000" pitchFamily="50" charset="0"/>
                        <a:cs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​Analysis on Athletes Coaches, Gender, Medals and Teams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85405"/>
                  </a:ext>
                </a:extLst>
              </a:tr>
              <a:tr h="507953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400" b="1" i="0" kern="120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ea typeface="+mn-ea"/>
                          <a:cs typeface="Arial" panose="020B0604020202020204" pitchFamily="34" charset="0"/>
                        </a:rPr>
                        <a:t>Team Member(s)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>
                        <a:buNone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Please leave it empty if this is an individual project.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309259"/>
                  </a:ext>
                </a:extLst>
              </a:tr>
              <a:tr h="80203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Intended audience/users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Museo Sans 300" panose="02000000000000000000" pitchFamily="50" charset="0"/>
                        <a:cs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​Researcher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199257"/>
                  </a:ext>
                </a:extLst>
              </a:tr>
              <a:tr h="80203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Pain points from existing process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Museo Sans 300" panose="02000000000000000000" pitchFamily="50" charset="0"/>
                        <a:cs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​What was/were the pain point(s) from the previous reporting/</a:t>
                      </a:r>
                      <a:r>
                        <a:rPr lang="en-US" sz="1200" b="0" i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visualisation</a:t>
                      </a: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process?</a:t>
                      </a:r>
                    </a:p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Did not know how to read and understand the data.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68064"/>
                  </a:ext>
                </a:extLst>
              </a:tr>
              <a:tr h="20852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Improvements after dashboard creation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Museo Sans 300" panose="02000000000000000000" pitchFamily="50" charset="0"/>
                        <a:cs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​From your point of view, what are the improvement(s) after dashboard creation? (improved processing time, improved collaboration between different teams/departments, save cost due to the replacement of previous BI Tool)</a:t>
                      </a:r>
                    </a:p>
                    <a:p>
                      <a:pPr marL="171450" indent="-171450" algn="l" fontAlgn="auto">
                        <a:buFontTx/>
                        <a:buChar char="-"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Easy to read and understand data.</a:t>
                      </a:r>
                    </a:p>
                    <a:p>
                      <a:pPr marL="171450" indent="-171450" algn="l" fontAlgn="auto">
                        <a:buFontTx/>
                        <a:buChar char="-"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Instead of seeing in table format, we see it as interesting dashboard.</a:t>
                      </a:r>
                    </a:p>
                    <a:p>
                      <a:pPr marL="171450" indent="-171450" algn="l" fontAlgn="auto">
                        <a:buFontTx/>
                        <a:buChar char="-"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Easy to understand the trend of data.</a:t>
                      </a:r>
                    </a:p>
                    <a:p>
                      <a:pPr marL="171450" indent="-171450" algn="l" fontAlgn="auto">
                        <a:buFontTx/>
                        <a:buChar char="-"/>
                      </a:pPr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Improved collaboration between different teams when using Power BI services</a:t>
                      </a:r>
                    </a:p>
                    <a:p>
                      <a:pPr marL="171450" indent="-171450" algn="l" fontAlgn="auto">
                        <a:buFontTx/>
                        <a:buChar char="-"/>
                      </a:pPr>
                      <a:endParaRPr lang="en-US" sz="12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13601"/>
                  </a:ext>
                </a:extLst>
              </a:tr>
              <a:tr h="50795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Way forward </a:t>
                      </a:r>
                      <a:r>
                        <a:rPr lang="en-US" sz="1400" b="1" i="0">
                          <a:solidFill>
                            <a:srgbClr val="FFFFFF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plan</a:t>
                      </a:r>
                      <a:r>
                        <a:rPr lang="en-US" sz="1400" b="0" i="0">
                          <a:solidFill>
                            <a:srgbClr val="000000"/>
                          </a:solidFill>
                          <a:effectLst/>
                          <a:latin typeface="Museo Sans 300" panose="02000000000000000000" pitchFamily="50" charset="0"/>
                          <a:cs typeface="Arial" panose="020B0604020202020204" pitchFamily="34" charset="0"/>
                        </a:rPr>
                        <a:t>​</a:t>
                      </a:r>
                      <a:endParaRPr lang="en-US" sz="2000" b="0" i="0" dirty="0">
                        <a:solidFill>
                          <a:srgbClr val="000000"/>
                        </a:solidFill>
                        <a:effectLst/>
                        <a:latin typeface="Museo Sans 300" panose="02000000000000000000" pitchFamily="50" charset="0"/>
                        <a:cs typeface="Arial" panose="020B0604020202020204" pitchFamily="34" charset="0"/>
                      </a:endParaRP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1A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​What is your way forward plan to improve your current Power BI dashboard?</a:t>
                      </a:r>
                    </a:p>
                    <a:p>
                      <a:pPr algn="l" fontAlgn="auto"/>
                      <a:r>
                        <a:rPr lang="en-US" sz="12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Making predictions </a:t>
                      </a:r>
                    </a:p>
                  </a:txBody>
                  <a:tcPr>
                    <a:lnL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45941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F234358F-E796-4411-9548-F3C9DB9FB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17" y="14858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6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Workspace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9DEF3-6FE5-4590-917E-5C3A5B6B0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08" y="1120848"/>
            <a:ext cx="10823510" cy="49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8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Dashboard (Athletes)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03990-F7AB-4631-8322-A6ADE329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86" y="830782"/>
            <a:ext cx="9300028" cy="51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Dashboard (Coaches)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A7661-4EAB-4113-BCC0-9E8240690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29" y="730152"/>
            <a:ext cx="9563142" cy="53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0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Dashboard (Gender)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FFC13-DFA9-4425-AF07-74D3A75D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65" y="779909"/>
            <a:ext cx="9384069" cy="52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Dashboard (Medals)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60359-23E8-41D5-BE3A-7936678FD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696" y="748775"/>
            <a:ext cx="9598608" cy="53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Dashboard (Teams)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FF6DD-38F2-48B6-9775-6F6CFCE9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580" y="981093"/>
            <a:ext cx="9020839" cy="515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B13B-47C7-A440-A735-678368C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Report (Athletes)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5F200E-82AF-F140-BBE6-C78441E31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98474" y="6345063"/>
            <a:ext cx="237725" cy="2154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00B1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95E21E-DEBA-8F42-9C16-77733D72677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651000" y="6660634"/>
            <a:ext cx="8890000" cy="18466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25352-34EA-41D1-80E7-47B9AC7B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22" y="998432"/>
            <a:ext cx="10440955" cy="51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2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</p:tagLst>
</file>

<file path=ppt/theme/theme1.xml><?xml version="1.0" encoding="utf-8"?>
<a:theme xmlns:a="http://schemas.openxmlformats.org/drawingml/2006/main" name="PETRONAS">
  <a:themeElements>
    <a:clrScheme name="PETRONAS">
      <a:dk1>
        <a:srgbClr val="000000"/>
      </a:dk1>
      <a:lt1>
        <a:srgbClr val="FFFFFF"/>
      </a:lt1>
      <a:dk2>
        <a:srgbClr val="00B1A9"/>
      </a:dk2>
      <a:lt2>
        <a:srgbClr val="DFDEDE"/>
      </a:lt2>
      <a:accent1>
        <a:srgbClr val="20419A"/>
      </a:accent1>
      <a:accent2>
        <a:srgbClr val="763F98"/>
      </a:accent2>
      <a:accent3>
        <a:srgbClr val="FDB924"/>
      </a:accent3>
      <a:accent4>
        <a:srgbClr val="BFD730"/>
      </a:accent4>
      <a:accent5>
        <a:srgbClr val="20419A"/>
      </a:accent5>
      <a:accent6>
        <a:srgbClr val="763F98"/>
      </a:accent6>
      <a:hlink>
        <a:srgbClr val="20419A"/>
      </a:hlink>
      <a:folHlink>
        <a:srgbClr val="3C383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0821_PETRO_PPT_4by3 [Read-Only]" id="{30E64985-7FB2-40C7-B7CE-AD3AAD29D932}" vid="{E23FA934-56B3-466D-BF1A-B75DACADD87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a894df29-9e07-45ae-95a6-4e7eb881815a">
  <element uid="156167bd-046a-459b-9d5a-a42ee179a501" value=""/>
  <element uid="01a40373-b9dd-4b9b-9ec4-eb7a27c52a46" value=""/>
  <element uid="88b1ccf5-78db-4d3a-a0cb-abb5249bc791" value=""/>
</sis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2FEE2269A7724594CE5B30C6B2C5B5" ma:contentTypeVersion="5" ma:contentTypeDescription="Create a new document." ma:contentTypeScope="" ma:versionID="44fc682d977303897350a3b84ad45f0e">
  <xsd:schema xmlns:xsd="http://www.w3.org/2001/XMLSchema" xmlns:xs="http://www.w3.org/2001/XMLSchema" xmlns:p="http://schemas.microsoft.com/office/2006/metadata/properties" xmlns:ns3="9f82e50f-617f-4c93-b1be-e41a3c2b4735" xmlns:ns4="e0cbddd7-a4c2-4242-b0b3-5a070153dd06" targetNamespace="http://schemas.microsoft.com/office/2006/metadata/properties" ma:root="true" ma:fieldsID="55bd834261ce1798ba6b456bf1c4971c" ns3:_="" ns4:_="">
    <xsd:import namespace="9f82e50f-617f-4c93-b1be-e41a3c2b4735"/>
    <xsd:import namespace="e0cbddd7-a4c2-4242-b0b3-5a070153dd0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82e50f-617f-4c93-b1be-e41a3c2b47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bddd7-a4c2-4242-b0b3-5a070153dd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1C8179-1504-4326-9E00-DBDAAFDF4363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41EB77E4-E175-4909-85E5-07186D7777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F0258-DCCE-4BA8-AA6D-A8D8DF9C21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82e50f-617f-4c93-b1be-e41a3c2b4735"/>
    <ds:schemaRef ds:uri="e0cbddd7-a4c2-4242-b0b3-5a070153dd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1491023-B582-472B-AADF-23B84DEB9EF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123</TotalTime>
  <Words>307</Words>
  <Application>Microsoft Office PowerPoint</Application>
  <PresentationFormat>Widescreen</PresentationFormat>
  <Paragraphs>91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Museo Sans 300</vt:lpstr>
      <vt:lpstr>Times New Roman</vt:lpstr>
      <vt:lpstr>Verdana</vt:lpstr>
      <vt:lpstr>PETRONAS</vt:lpstr>
      <vt:lpstr>Citizen Analytics Level 2  Assignment Submission</vt:lpstr>
      <vt:lpstr>PowerPoint Presentation</vt:lpstr>
      <vt:lpstr>Workspace</vt:lpstr>
      <vt:lpstr>Dashboard (Athletes)</vt:lpstr>
      <vt:lpstr>Dashboard (Coaches)</vt:lpstr>
      <vt:lpstr>Dashboard (Gender)</vt:lpstr>
      <vt:lpstr>Dashboard (Medals)</vt:lpstr>
      <vt:lpstr>Dashboard (Teams)</vt:lpstr>
      <vt:lpstr>Report (Athletes)</vt:lpstr>
      <vt:lpstr>Report (Coaches)</vt:lpstr>
      <vt:lpstr>Report (Gender)</vt:lpstr>
      <vt:lpstr>Report (Medals)</vt:lpstr>
      <vt:lpstr>Report (Teams)</vt:lpstr>
      <vt:lpstr>Thank you for your passion!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 L2 Assignment Submission</dc:title>
  <dc:creator>Nurul Nabilah Azhar (DE-PS/DIGITAL)</dc:creator>
  <cp:keywords>P37r0n45DCS_OpenExternal</cp:keywords>
  <cp:lastModifiedBy>Aida Syafiqah Suryadi</cp:lastModifiedBy>
  <cp:revision>5</cp:revision>
  <dcterms:created xsi:type="dcterms:W3CDTF">2020-09-29T06:38:29Z</dcterms:created>
  <dcterms:modified xsi:type="dcterms:W3CDTF">2021-10-20T03:07:42Z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db44aefc-ca98-4451-9b92-33f3aba354e7</vt:lpwstr>
  </property>
  <property fmtid="{D5CDD505-2E9C-101B-9397-08002B2CF9AE}" pid="3" name="bjSaver">
    <vt:lpwstr>VUnp34st/TebEMZ7h5wd7ithQCskIkr6</vt:lpwstr>
  </property>
  <property fmtid="{D5CDD505-2E9C-101B-9397-08002B2CF9AE}" pid="4" name="ContentTypeId">
    <vt:lpwstr>0x010100872FEE2269A7724594CE5B30C6B2C5B5</vt:lpwstr>
  </property>
  <property fmtid="{D5CDD505-2E9C-101B-9397-08002B2CF9AE}" pid="5" name="bjDocumentLabelXML">
    <vt:lpwstr>&lt;?xml version="1.0" encoding="us-ascii"?&gt;&lt;sisl xmlns:xsd="http://www.w3.org/2001/XMLSchema" xmlns:xsi="http://www.w3.org/2001/XMLSchema-instance" sislVersion="0" policy="a894df29-9e07-45ae-95a6-4e7eb881815a" xmlns="http://www.boldonjames.com/2008/01/sie/i</vt:lpwstr>
  </property>
  <property fmtid="{D5CDD505-2E9C-101B-9397-08002B2CF9AE}" pid="6" name="bjDocumentLabelXML-0">
    <vt:lpwstr>nternal/label"&gt;&lt;element uid="156167bd-046a-459b-9d5a-a42ee179a501" value="" /&gt;&lt;element uid="01a40373-b9dd-4b9b-9ec4-eb7a27c52a46" value="" /&gt;&lt;element uid="88b1ccf5-78db-4d3a-a0cb-abb5249bc791" value="" /&gt;&lt;/sisl&gt;</vt:lpwstr>
  </property>
  <property fmtid="{D5CDD505-2E9C-101B-9397-08002B2CF9AE}" pid="7" name="bjDocumentSecurityLabel">
    <vt:lpwstr>[Open] </vt:lpwstr>
  </property>
  <property fmtid="{D5CDD505-2E9C-101B-9397-08002B2CF9AE}" pid="8" name="DCSMetadata">
    <vt:lpwstr>P37r0n45DCS_OpenExternal</vt:lpwstr>
  </property>
</Properties>
</file>